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78BBD-F9A9-4542-93E7-5917539AEFA8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2E77D-3495-4AB7-A274-49162124934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94676-2A23-4F7A-875C-351DB025378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4617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868FC-AD19-4BAE-BC3B-414424B8DC60}" type="datetimeFigureOut">
              <a:rPr lang="zh-CN" altLang="en-US" smtClean="0"/>
              <a:t>2014/7/17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432EA-0ED2-49B5-A709-32B1E92AB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4"/>
          <p:cNvGrpSpPr/>
          <p:nvPr/>
        </p:nvGrpSpPr>
        <p:grpSpPr>
          <a:xfrm>
            <a:off x="107504" y="620688"/>
            <a:ext cx="9057600" cy="5616624"/>
            <a:chOff x="107504" y="620688"/>
            <a:chExt cx="9057600" cy="5616624"/>
          </a:xfrm>
        </p:grpSpPr>
        <p:sp>
          <p:nvSpPr>
            <p:cNvPr id="5" name="矩形 4"/>
            <p:cNvSpPr/>
            <p:nvPr/>
          </p:nvSpPr>
          <p:spPr>
            <a:xfrm>
              <a:off x="6300192" y="980728"/>
              <a:ext cx="1296144" cy="39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Sequences (FASTA)</a:t>
              </a:r>
              <a:endParaRPr lang="zh-CN" altLang="en-US" sz="1400" dirty="0"/>
            </a:p>
          </p:txBody>
        </p:sp>
        <p:cxnSp>
          <p:nvCxnSpPr>
            <p:cNvPr id="7" name="直接箭头连接符 6"/>
            <p:cNvCxnSpPr>
              <a:stCxn id="5" idx="2"/>
              <a:endCxn id="10" idx="0"/>
            </p:cNvCxnSpPr>
            <p:nvPr/>
          </p:nvCxnSpPr>
          <p:spPr>
            <a:xfrm>
              <a:off x="6948264" y="1376728"/>
              <a:ext cx="0" cy="60224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948264" y="1412776"/>
              <a:ext cx="2216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Map CDS to genomic sequence by </a:t>
              </a:r>
              <a:r>
                <a:rPr lang="en-US" altLang="zh-CN" sz="1200" dirty="0" err="1" smtClean="0"/>
                <a:t>est2genome</a:t>
              </a:r>
              <a:endParaRPr lang="zh-CN" altLang="en-US" sz="120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779912" y="980728"/>
              <a:ext cx="1656184" cy="39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 smtClean="0"/>
                <a:t>GenBank</a:t>
              </a:r>
              <a:r>
                <a:rPr lang="en-US" altLang="zh-CN" sz="1400" dirty="0" smtClean="0"/>
                <a:t> Accession Number/GI</a:t>
              </a:r>
              <a:endParaRPr lang="zh-CN" altLang="en-US" sz="1400" dirty="0"/>
            </a:p>
          </p:txBody>
        </p:sp>
        <p:cxnSp>
          <p:nvCxnSpPr>
            <p:cNvPr id="12" name="直接箭头连接符 11"/>
            <p:cNvCxnSpPr>
              <a:stCxn id="11" idx="2"/>
              <a:endCxn id="26" idx="0"/>
            </p:cNvCxnSpPr>
            <p:nvPr/>
          </p:nvCxnSpPr>
          <p:spPr>
            <a:xfrm>
              <a:off x="4608004" y="1376728"/>
              <a:ext cx="0" cy="60224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1999" y="1412776"/>
              <a:ext cx="18722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/>
                <a:t>F</a:t>
              </a:r>
              <a:r>
                <a:rPr lang="en-US" altLang="zh-CN" sz="1200" dirty="0" smtClean="0"/>
                <a:t>etch corresponding information from </a:t>
              </a:r>
              <a:r>
                <a:rPr lang="en-US" altLang="zh-CN" sz="1200" dirty="0" err="1" smtClean="0"/>
                <a:t>GenBank</a:t>
              </a:r>
              <a:endParaRPr lang="zh-CN" altLang="en-US" sz="1200" dirty="0"/>
            </a:p>
          </p:txBody>
        </p:sp>
        <p:sp>
          <p:nvSpPr>
            <p:cNvPr id="28" name="矩形 27"/>
            <p:cNvSpPr/>
            <p:nvPr/>
          </p:nvSpPr>
          <p:spPr>
            <a:xfrm>
              <a:off x="179512" y="980728"/>
              <a:ext cx="1512168" cy="39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Features in BED</a:t>
              </a:r>
              <a:endParaRPr lang="zh-CN" altLang="en-US" sz="140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1979712" y="980728"/>
              <a:ext cx="1512168" cy="396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Features in GTF/GFF3</a:t>
              </a:r>
              <a:endParaRPr lang="zh-CN" altLang="en-US" sz="1400" dirty="0"/>
            </a:p>
          </p:txBody>
        </p:sp>
        <p:sp>
          <p:nvSpPr>
            <p:cNvPr id="35" name="右大括号 34"/>
            <p:cNvSpPr/>
            <p:nvPr/>
          </p:nvSpPr>
          <p:spPr>
            <a:xfrm rot="5400000">
              <a:off x="3748843" y="-428366"/>
              <a:ext cx="350168" cy="6048675"/>
            </a:xfrm>
            <a:prstGeom prst="rightBrace">
              <a:avLst>
                <a:gd name="adj1" fmla="val 8552"/>
                <a:gd name="adj2" fmla="val 7699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cxnSp>
          <p:nvCxnSpPr>
            <p:cNvPr id="36" name="直接箭头连接符 35"/>
            <p:cNvCxnSpPr/>
            <p:nvPr/>
          </p:nvCxnSpPr>
          <p:spPr>
            <a:xfrm>
              <a:off x="6948264" y="2222912"/>
              <a:ext cx="0" cy="30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4607165" y="2204863"/>
              <a:ext cx="1679" cy="38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899589" y="1376728"/>
              <a:ext cx="3" cy="115204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2771800" y="1376728"/>
              <a:ext cx="0" cy="122044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1259632" y="2889936"/>
              <a:ext cx="2016224" cy="3699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Features in a uniform format</a:t>
              </a:r>
              <a:endParaRPr lang="zh-CN" altLang="en-US" sz="1400" dirty="0"/>
            </a:p>
          </p:txBody>
        </p:sp>
        <p:sp>
          <p:nvSpPr>
            <p:cNvPr id="43" name="矩形 42"/>
            <p:cNvSpPr/>
            <p:nvPr/>
          </p:nvSpPr>
          <p:spPr>
            <a:xfrm>
              <a:off x="3707904" y="2889936"/>
              <a:ext cx="1944216" cy="36991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Other features (BED)</a:t>
              </a:r>
              <a:endParaRPr lang="zh-CN" altLang="en-US" sz="1400" dirty="0"/>
            </a:p>
          </p:txBody>
        </p:sp>
        <p:sp>
          <p:nvSpPr>
            <p:cNvPr id="44" name="矩形 43"/>
            <p:cNvSpPr/>
            <p:nvPr/>
          </p:nvSpPr>
          <p:spPr>
            <a:xfrm>
              <a:off x="5940152" y="2889936"/>
              <a:ext cx="1944216" cy="36991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Phylogenetic tree</a:t>
              </a:r>
            </a:p>
            <a:p>
              <a:pPr algn="ctr"/>
              <a:r>
                <a:rPr lang="en-US" altLang="zh-CN" sz="1400" dirty="0" smtClean="0"/>
                <a:t>/Output </a:t>
              </a:r>
              <a:r>
                <a:rPr lang="en-US" altLang="zh-CN" sz="1400" dirty="0"/>
                <a:t>order</a:t>
              </a:r>
              <a:endParaRPr lang="zh-CN" altLang="en-US" sz="1400" dirty="0"/>
            </a:p>
          </p:txBody>
        </p:sp>
        <p:sp>
          <p:nvSpPr>
            <p:cNvPr id="45" name="左大括号 44"/>
            <p:cNvSpPr/>
            <p:nvPr/>
          </p:nvSpPr>
          <p:spPr>
            <a:xfrm rot="16200000">
              <a:off x="4326335" y="1118381"/>
              <a:ext cx="383318" cy="4716524"/>
            </a:xfrm>
            <a:prstGeom prst="leftBrace">
              <a:avLst>
                <a:gd name="adj1" fmla="val 8333"/>
                <a:gd name="adj2" fmla="val 4885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46" name="矩形 45"/>
            <p:cNvSpPr/>
            <p:nvPr/>
          </p:nvSpPr>
          <p:spPr>
            <a:xfrm>
              <a:off x="3491880" y="3841304"/>
              <a:ext cx="1944216" cy="3699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Figure for gene features</a:t>
              </a:r>
              <a:endParaRPr lang="zh-CN" altLang="en-US" sz="1400" dirty="0"/>
            </a:p>
          </p:txBody>
        </p:sp>
        <p:sp>
          <p:nvSpPr>
            <p:cNvPr id="48" name="弧形 47"/>
            <p:cNvSpPr/>
            <p:nvPr/>
          </p:nvSpPr>
          <p:spPr>
            <a:xfrm>
              <a:off x="2123728" y="3635152"/>
              <a:ext cx="2016000" cy="2016224"/>
            </a:xfrm>
            <a:prstGeom prst="arc">
              <a:avLst>
                <a:gd name="adj1" fmla="val 20188496"/>
                <a:gd name="adj2" fmla="val 18154151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49" name="矩形 48"/>
            <p:cNvSpPr/>
            <p:nvPr/>
          </p:nvSpPr>
          <p:spPr>
            <a:xfrm>
              <a:off x="395536" y="4571256"/>
              <a:ext cx="3240360" cy="432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Modification by resetting on the display , size, shape, and color of gene features</a:t>
              </a:r>
              <a:endParaRPr lang="zh-CN" altLang="en-US" sz="1400" dirty="0"/>
            </a:p>
          </p:txBody>
        </p:sp>
        <p:cxnSp>
          <p:nvCxnSpPr>
            <p:cNvPr id="55" name="直接箭头连接符 54"/>
            <p:cNvCxnSpPr>
              <a:stCxn id="46" idx="2"/>
              <a:endCxn id="56" idx="0"/>
            </p:cNvCxnSpPr>
            <p:nvPr/>
          </p:nvCxnSpPr>
          <p:spPr>
            <a:xfrm>
              <a:off x="4463988" y="4211216"/>
              <a:ext cx="0" cy="16561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矩形 55"/>
            <p:cNvSpPr/>
            <p:nvPr/>
          </p:nvSpPr>
          <p:spPr>
            <a:xfrm>
              <a:off x="3491880" y="5867400"/>
              <a:ext cx="1944216" cy="3699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Export figure as </a:t>
              </a:r>
            </a:p>
            <a:p>
              <a:pPr algn="ctr"/>
              <a:r>
                <a:rPr lang="en-US" altLang="zh-CN" sz="1400" dirty="0" smtClean="0"/>
                <a:t>SVG, PDF, or PNG</a:t>
              </a:r>
              <a:endParaRPr lang="zh-CN" altLang="en-US" sz="14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107504" y="692697"/>
              <a:ext cx="7560840" cy="710208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19671" y="620688"/>
              <a:ext cx="47525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Input main features (coordinates of exons/CDS in genes)</a:t>
              </a:r>
              <a:endParaRPr lang="zh-CN" altLang="en-US" sz="1600" dirty="0"/>
            </a:p>
          </p:txBody>
        </p:sp>
        <p:sp>
          <p:nvSpPr>
            <p:cNvPr id="52" name="弧形 51"/>
            <p:cNvSpPr/>
            <p:nvPr/>
          </p:nvSpPr>
          <p:spPr>
            <a:xfrm>
              <a:off x="4499992" y="4005064"/>
              <a:ext cx="2016000" cy="2026097"/>
            </a:xfrm>
            <a:prstGeom prst="arc">
              <a:avLst>
                <a:gd name="adj1" fmla="val 16344989"/>
                <a:gd name="adj2" fmla="val 5279347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58" name="矩形 57"/>
            <p:cNvSpPr/>
            <p:nvPr/>
          </p:nvSpPr>
          <p:spPr>
            <a:xfrm>
              <a:off x="5796136" y="4715272"/>
              <a:ext cx="1512168" cy="432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Refine in a built-in </a:t>
              </a:r>
            </a:p>
            <a:p>
              <a:pPr algn="ctr"/>
              <a:r>
                <a:rPr lang="en-US" altLang="zh-CN" sz="1400" dirty="0" smtClean="0"/>
                <a:t>SVG-edit server</a:t>
              </a:r>
              <a:endParaRPr lang="zh-CN" altLang="en-US" sz="1400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3932892" y="1978968"/>
              <a:ext cx="1350224" cy="39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Coordinates for</a:t>
              </a:r>
              <a:endParaRPr lang="en-US" altLang="zh-CN" sz="1400" dirty="0"/>
            </a:p>
            <a:p>
              <a:pPr algn="ctr"/>
              <a:r>
                <a:rPr lang="en-US" altLang="zh-CN" sz="1400" dirty="0" smtClean="0"/>
                <a:t>Exons/CDS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6300192" y="1978968"/>
              <a:ext cx="1296144" cy="396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Coordinates for CDS</a:t>
              </a:r>
              <a:endParaRPr lang="zh-CN" altLang="en-US" sz="1400" dirty="0"/>
            </a:p>
          </p:txBody>
        </p:sp>
        <p:sp>
          <p:nvSpPr>
            <p:cNvPr id="61" name="矩形 60"/>
            <p:cNvSpPr/>
            <p:nvPr/>
          </p:nvSpPr>
          <p:spPr>
            <a:xfrm>
              <a:off x="3635896" y="2636912"/>
              <a:ext cx="4320480" cy="710208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32040" y="2564904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Input other information</a:t>
              </a:r>
              <a:endParaRPr lang="zh-CN" altLang="en-US" sz="1600" dirty="0"/>
            </a:p>
          </p:txBody>
        </p:sp>
        <p:cxnSp>
          <p:nvCxnSpPr>
            <p:cNvPr id="64" name="直接箭头连接符 63"/>
            <p:cNvCxnSpPr>
              <a:stCxn id="43" idx="1"/>
              <a:endCxn id="42" idx="3"/>
            </p:cNvCxnSpPr>
            <p:nvPr/>
          </p:nvCxnSpPr>
          <p:spPr>
            <a:xfrm flipH="1">
              <a:off x="3275856" y="3074892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571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全屏显示(4:3)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123</dc:creator>
  <cp:lastModifiedBy>123</cp:lastModifiedBy>
  <cp:revision>1</cp:revision>
  <dcterms:created xsi:type="dcterms:W3CDTF">2014-07-17T13:37:00Z</dcterms:created>
  <dcterms:modified xsi:type="dcterms:W3CDTF">2014-07-17T13:37:32Z</dcterms:modified>
</cp:coreProperties>
</file>